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8"/>
  </p:handoutMasterIdLst>
  <p:sldIdLst>
    <p:sldId id="392" r:id="rId2"/>
    <p:sldId id="393" r:id="rId3"/>
    <p:sldId id="396" r:id="rId4"/>
    <p:sldId id="394" r:id="rId5"/>
    <p:sldId id="395" r:id="rId6"/>
    <p:sldId id="391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A4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0" autoAdjust="0"/>
  </p:normalViewPr>
  <p:slideViewPr>
    <p:cSldViewPr showGuides="1">
      <p:cViewPr>
        <p:scale>
          <a:sx n="76" d="100"/>
          <a:sy n="76" d="100"/>
        </p:scale>
        <p:origin x="-120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27C92-A326-4A6D-A6AD-D91F80B23320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FBEEC-51C5-43E8-8340-6F8295021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70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29BAD-66D1-465E-BD58-1C6C12DB73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598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E5B48-92E1-4432-8046-6B96660EC9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00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8D9B-25AB-4D0F-81F0-A6245B70D1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240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DF148-CBC9-446E-B7DD-15B0EE2F29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785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17673-B664-4980-AC68-05EFF331DBB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4172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51116-6936-450F-8542-079DF19A54D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8043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2A326-134F-4277-B261-D9B4FBE400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027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DC2B0-AB1C-48FA-8D60-0130EB65099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334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5D35-5635-438E-85CF-547267A621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768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C45E5-CAF8-4D1E-A6E9-F5BABA0F63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764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3ECA2-2573-4135-A096-795DC4BA7D4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296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508111CB-7EE7-4C21-9C2A-17F123E4C3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740068"/>
            <a:ext cx="7623175" cy="1517407"/>
          </a:xfrm>
        </p:spPr>
        <p:txBody>
          <a:bodyPr/>
          <a:lstStyle/>
          <a:p>
            <a:r>
              <a:rPr lang="en-US" altLang="zh-CN" sz="4600" b="1" dirty="0">
                <a:solidFill>
                  <a:srgbClr val="005EA4"/>
                </a:solidFill>
              </a:rPr>
              <a:t>Computers </a:t>
            </a:r>
            <a:r>
              <a:rPr lang="en-US" altLang="zh-CN" sz="4600" b="1" dirty="0" smtClean="0">
                <a:solidFill>
                  <a:srgbClr val="005EA4"/>
                </a:solidFill>
              </a:rPr>
              <a:t>Principles</a:t>
            </a:r>
            <a:r>
              <a:rPr lang="en-US" altLang="zh-CN" sz="5600" b="1" dirty="0" smtClean="0">
                <a:solidFill>
                  <a:srgbClr val="005EA4"/>
                </a:solidFill>
              </a:rPr>
              <a:t/>
            </a:r>
            <a:br>
              <a:rPr lang="en-US" altLang="zh-CN" sz="5600" b="1" dirty="0" smtClean="0">
                <a:solidFill>
                  <a:srgbClr val="005EA4"/>
                </a:solidFill>
              </a:rPr>
            </a:br>
            <a:r>
              <a:rPr lang="en-US" altLang="zh-CN" sz="5600" b="1" dirty="0" smtClean="0">
                <a:solidFill>
                  <a:srgbClr val="005EA4"/>
                </a:solidFill>
              </a:rPr>
              <a:t>13</a:t>
            </a:r>
            <a:r>
              <a:rPr lang="en-US" sz="2800" b="1" i="1" dirty="0" smtClean="0"/>
              <a:t>Lecture/</a:t>
            </a:r>
            <a:r>
              <a:rPr lang="ar-IQ" sz="2800" b="1" i="1" dirty="0"/>
              <a:t>الأنظمة العددية ( الترقيم </a:t>
            </a:r>
            <a:r>
              <a:rPr lang="ar-IQ" sz="2800" b="1" i="1" dirty="0" smtClean="0"/>
              <a:t>)</a:t>
            </a:r>
            <a:r>
              <a:rPr lang="en-US" sz="2800" b="1" i="1" dirty="0" smtClean="0"/>
              <a:t> </a:t>
            </a:r>
            <a:endParaRPr lang="en-US" sz="2800" b="1" i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143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dirty="0" smtClean="0"/>
              <a:t>Dr. </a:t>
            </a:r>
            <a:r>
              <a:rPr lang="en-US" altLang="en-US" dirty="0" err="1"/>
              <a:t>Qasim</a:t>
            </a:r>
            <a:r>
              <a:rPr lang="en-US" altLang="en-US" dirty="0"/>
              <a:t> Adnan </a:t>
            </a:r>
            <a:r>
              <a:rPr lang="en-US" altLang="en-US" dirty="0" err="1"/>
              <a:t>Aljanabi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eaLnBrk="1" hangingPunct="1"/>
            <a:endParaRPr lang="en-US" altLang="zh-CN" dirty="0" smtClean="0"/>
          </a:p>
        </p:txBody>
      </p:sp>
      <p:pic>
        <p:nvPicPr>
          <p:cNvPr id="4" name="Picture 2" descr="F:\محاضرات موارد مائية\Irrigation\saQPmQdiya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4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81200" y="3266492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Civil Engineering Department </a:t>
            </a:r>
            <a:b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</a:br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College of Engineering / </a:t>
            </a:r>
            <a:r>
              <a:rPr lang="en-US" b="1" i="1" kern="0" dirty="0" err="1">
                <a:solidFill>
                  <a:srgbClr val="C00000"/>
                </a:solidFill>
                <a:latin typeface="Garamond"/>
                <a:ea typeface="宋体"/>
              </a:rPr>
              <a:t>Diyala</a:t>
            </a:r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 University/ </a:t>
            </a:r>
            <a:r>
              <a:rPr lang="en-US" b="1" i="1" kern="0" dirty="0" smtClean="0">
                <a:solidFill>
                  <a:srgbClr val="C00000"/>
                </a:solidFill>
                <a:latin typeface="Garamond"/>
                <a:ea typeface="宋体"/>
              </a:rPr>
              <a:t>2016-2017</a:t>
            </a:r>
            <a:r>
              <a:rPr lang="en-US" b="1" i="1" kern="0" dirty="0" smtClean="0">
                <a:solidFill>
                  <a:srgbClr val="006633"/>
                </a:solidFill>
                <a:latin typeface="Garamond"/>
                <a:ea typeface="宋体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302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0" b="46415"/>
          <a:stretch/>
        </p:blipFill>
        <p:spPr bwMode="auto">
          <a:xfrm>
            <a:off x="2286000" y="876822"/>
            <a:ext cx="6019800" cy="4257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04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230"/>
          <a:stretch/>
        </p:blipFill>
        <p:spPr bwMode="auto">
          <a:xfrm>
            <a:off x="1988507" y="533400"/>
            <a:ext cx="6477000" cy="432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959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8600"/>
            <a:ext cx="6201128" cy="614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262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35757"/>
            <a:ext cx="5952349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545" y="3352800"/>
            <a:ext cx="4977483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6440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02496" y="2438400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6600" b="1" i="1" dirty="0" smtClean="0">
                <a:solidFill>
                  <a:srgbClr val="0000FF"/>
                </a:solidFill>
              </a:rPr>
              <a:t>THANK - YOU</a:t>
            </a:r>
            <a:endParaRPr lang="en-IN" sz="6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0620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1293</TotalTime>
  <Words>13</Words>
  <Application>Microsoft Office PowerPoint</Application>
  <PresentationFormat>On-screen Show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Edge</vt:lpstr>
      <vt:lpstr>Computers Principles 13Lecture/الأنظمة العددية ( الترقيم 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Qasim</dc:creator>
  <cp:lastModifiedBy>Qasim</cp:lastModifiedBy>
  <cp:revision>147</cp:revision>
  <cp:lastPrinted>2014-12-28T08:36:58Z</cp:lastPrinted>
  <dcterms:created xsi:type="dcterms:W3CDTF">1601-01-01T00:00:00Z</dcterms:created>
  <dcterms:modified xsi:type="dcterms:W3CDTF">2018-11-19T08:20:00Z</dcterms:modified>
</cp:coreProperties>
</file>